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7" r:id="rId3"/>
    <p:sldId id="262" r:id="rId4"/>
    <p:sldId id="256" r:id="rId5"/>
    <p:sldId id="259" r:id="rId6"/>
    <p:sldId id="258" r:id="rId7"/>
    <p:sldId id="260" r:id="rId8"/>
    <p:sldId id="261" r:id="rId9"/>
    <p:sldId id="263" r:id="rId10"/>
    <p:sldId id="265" r:id="rId11"/>
    <p:sldId id="266" r:id="rId12"/>
    <p:sldId id="264" r:id="rId13"/>
    <p:sldId id="267" r:id="rId14"/>
    <p:sldId id="268" r:id="rId15"/>
    <p:sldId id="275" r:id="rId16"/>
    <p:sldId id="277" r:id="rId17"/>
    <p:sldId id="269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1868" autoAdjust="0"/>
  </p:normalViewPr>
  <p:slideViewPr>
    <p:cSldViewPr>
      <p:cViewPr varScale="1">
        <p:scale>
          <a:sx n="60" d="100"/>
          <a:sy n="60" d="100"/>
        </p:scale>
        <p:origin x="16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4869160"/>
            <a:ext cx="8512497" cy="136815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ПЛАНЕТУ БЕРЕГИТЕ – ЭТО ДОМ РОДНОЙ!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Картинки по запросу картинка планета умир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инка планета умира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1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9" y="2311699"/>
            <a:ext cx="376510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негативное влияние мусора на раст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29000" cy="2457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негативное влияние мусора на при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81" y="4077072"/>
            <a:ext cx="3284234" cy="246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841" y="476672"/>
            <a:ext cx="88411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Свалки мусора оказывают негативное воздействие на почву, воду, воздух и представляют реальную угрозу здоровью населения, причиняют вред животным и растениям.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волокно для набивки мебели  из переработанного пласт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81" y="2448347"/>
            <a:ext cx="1544889" cy="136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строительный материал  из переработанного пла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40" y="3597886"/>
            <a:ext cx="1628709" cy="1484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троительный материал  из переработанного плас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81" y="4997463"/>
            <a:ext cx="1808002" cy="153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изделия из переработанного пласт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5"/>
            <a:ext cx="3168352" cy="22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амолёты белави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51" y="2373751"/>
            <a:ext cx="369634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Считать продукты, изготовленные из вторичного сырья некачественными – это заблуждение. Самолёты делают из переплавленных алюминиевых банок. Из пластика делают новые вёдра, тазы, строительный утеплитель, набивки для мебели, одеял…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9781"/>
            <a:ext cx="8652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Без раздельного сбора мусора эффективно решить проблему переработки бытовых отходов невозможно. Для приёма и сортировки вторичного сырья необходимы соответствующие предприятия, располагающие сетью пунктов приёма.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797152"/>
            <a:ext cx="162834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картинки заводы переработки вторичного сырья в 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98" y="2383423"/>
            <a:ext cx="2500049" cy="18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картинки раздельный сбор мус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4" y="2771019"/>
            <a:ext cx="3228800" cy="3663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 descr="Картинки по запросу картинки заводы переработки вторичного сырья в 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1550"/>
            <a:ext cx="2880320" cy="200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383423"/>
            <a:ext cx="1898398" cy="18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3448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81369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  </a:t>
            </a:r>
            <a:endParaRPr lang="ru-RU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о проблеме бытовых отходов?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       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задумывался об этом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сколько времени нужно для того, чтобы пластиковая бутылка разложилась?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      Б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Нет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ли вы дать вторую жизнь ненужным вещам?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      Б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          В) Не знаю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Интересно ли вам научиться делать красивые и полезные вещи из бытовых отходов?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      Б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Нет</a:t>
            </a:r>
          </a:p>
        </p:txBody>
      </p:sp>
    </p:spTree>
    <p:extLst>
      <p:ext uri="{BB962C8B-B14F-4D97-AF65-F5344CB8AC3E}">
        <p14:creationId xmlns:p14="http://schemas.microsoft.com/office/powerpoint/2010/main" val="52423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5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интересна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каждый готов повернуться к проблеме утилизации бытовых отходов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очень интересно научиться делать красивые и полезные вещи из ненужных вещей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3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Попробуйте и вы! У вас получится! Фантазия, творчество и желание жить на чистой планете!!!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095905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59" y="4841373"/>
            <a:ext cx="2382445" cy="16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59" y="1577222"/>
            <a:ext cx="2140013" cy="165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7222"/>
            <a:ext cx="1762703" cy="132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81" y="3378562"/>
            <a:ext cx="1750400" cy="13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39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Смотрите какой  чудо-коврик получился, который сделан из пробок от пластиковых бутылок! И уставшим ногам отдых, и планете дышать легче…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Marina\Desktop\IMG_20170404_114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794334" cy="242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Marina\Desktop\IMG_20170406_2032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06" y="4120917"/>
            <a:ext cx="180020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arina\Desktop\IMG_20170407_1106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2433"/>
            <a:ext cx="2448272" cy="206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Marina\Desktop\IMG_20170407_1108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55" y="2004522"/>
            <a:ext cx="2018824" cy="217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123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Практически каждую ненужную вещь можно превратить в полезную, интересную, а бытовых отходов станет меньше! Всё это мы сделали своими руками.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Marina\Desktop\Школа фантазёров фотоотчёт\20150116_1349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1362"/>
            <a:ext cx="1366905" cy="180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Marina\Desktop\Школа фантазёров фотоотчёт\20150130_1245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6" y="1678903"/>
            <a:ext cx="1371941" cy="171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arina\Desktop\Школа фантазёров фотоотчёт\20150213_131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57" y="1721362"/>
            <a:ext cx="1635841" cy="18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Marina\Desktop\Школа фантазёров фотоотчёт\20150514_1426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22" y="1521394"/>
            <a:ext cx="1538755" cy="19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Marina\Desktop\Школа фантазёров фотоотчёт\20150320_1349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12" y="1521394"/>
            <a:ext cx="1520428" cy="22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Marina\Desktop\Школа фантазёров фотоотчёт\20150306_1307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56" y="3356992"/>
            <a:ext cx="2027353" cy="18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Marina\Desktop\Школа фантазёров фотоотчёт\20150424_1357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8" y="4941168"/>
            <a:ext cx="1510941" cy="167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Marina\Desktop\Школа фантазёров фотоотчёт\20150410_13035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8" y="3801298"/>
            <a:ext cx="1202119" cy="165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Marina\Desktop\Школа фантазёров фотоотчёт\20150508_13042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52" y="3801298"/>
            <a:ext cx="1935312" cy="248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Marina\Desktop\Школа фантазёров фотоотчёт\20150521_14443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92321"/>
            <a:ext cx="1619268" cy="154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Marina\Desktop\Школа фантазёров фотоотчёт\20150313_135207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57" y="5174423"/>
            <a:ext cx="1988442" cy="136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63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64087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гипотеза нашла своё подтверждение!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использованных материалов действительно можно сделать интересные и нужные вещи. При этом экономим семейный бюджет, получаем удовольствие, когда делам необычные вещи своими руками,  пытаемся решить экологическую проблему!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9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последний слайд презентации спасибо за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628"/>
            <a:ext cx="8640960" cy="63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195736" y="1340768"/>
            <a:ext cx="4824536" cy="15573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3.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9022641" cy="673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роблема мус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5629"/>
            <a:ext cx="3600400" cy="2929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40466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мусора в последнее время выдвинулась среди прочих экологических проблем на первое место. По мнению специалистов, в настоящее время на каждого жителя планеты приходится  в среднем около одной тонны мусора в год.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6864" cy="79208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Управление образования, спорта и туризма администрации Фрунзенского района г. Минска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ГУО «Средняя школа № 175 г. Минска»</a:t>
            </a:r>
            <a:endParaRPr lang="ru-RU" sz="18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968552"/>
          </a:xfrm>
        </p:spPr>
        <p:txBody>
          <a:bodyPr>
            <a:normAutofit fontScale="850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ru-RU" b="1" u="sng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Тема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4200" b="1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Вторая</a:t>
            </a:r>
          </a:p>
          <a:p>
            <a:pPr lvl="0" algn="l">
              <a:spcBef>
                <a:spcPts val="0"/>
              </a:spcBef>
            </a:pPr>
            <a:r>
              <a:rPr lang="ru-RU" sz="4200" b="1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жизнь для ненужных </a:t>
            </a:r>
          </a:p>
          <a:p>
            <a:pPr lvl="0" algn="l">
              <a:spcBef>
                <a:spcPts val="0"/>
              </a:spcBef>
            </a:pPr>
            <a:r>
              <a:rPr lang="ru-RU" sz="4200" b="1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вещей</a:t>
            </a:r>
            <a:endParaRPr lang="ru-RU" sz="4200" b="1" i="1" dirty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r"/>
            <a:endParaRPr lang="ru-RU" sz="19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endParaRPr lang="ru-RU" sz="19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учащаяся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«Б» класса</a:t>
            </a:r>
          </a:p>
          <a:p>
            <a:pPr algn="r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ГУО «Средняя</a:t>
            </a:r>
          </a:p>
          <a:p>
            <a:pPr algn="r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 175 г. Минска»</a:t>
            </a:r>
          </a:p>
          <a:p>
            <a:pPr algn="r"/>
            <a:r>
              <a:rPr lang="ru-RU" sz="19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Васякина</a:t>
            </a:r>
            <a:r>
              <a:rPr lang="ru-RU" sz="1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Доминика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pPr algn="r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1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Соколова Марина</a:t>
            </a:r>
            <a:endParaRPr lang="ru-RU" sz="19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Адамовна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59" y="4293096"/>
            <a:ext cx="2928089" cy="182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дноразовые упаковки продук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36" y="5013176"/>
            <a:ext cx="265577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дноразовые упаковки продук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51" y="1700808"/>
            <a:ext cx="2804502" cy="268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4574"/>
            <a:ext cx="2376263" cy="221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одноразовые упаковки продуктов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поделки из пластиковых бутыл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85340"/>
            <a:ext cx="1920212" cy="1539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оделки из рулонов туалетной бума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68" y="4785340"/>
            <a:ext cx="1566342" cy="156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5298" y="731640"/>
            <a:ext cx="64087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можно ли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количество бытовых отходов, дав им вторую жизнь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интересные и нужные вещи, используя бытовые отходы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89" y="4785340"/>
            <a:ext cx="1655043" cy="153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экологические проблемы, связанные с переработкой отходов.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что бытовые отходы можно использовать вторично.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учащихся и взрослых, чтобы выяснить, как они решают проблему бытовых отходов.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Издать пособие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творцов и фантазёров».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268760"/>
            <a:ext cx="590465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 использованию бытовых отходов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 взрослых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пособия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8" y="1392195"/>
            <a:ext cx="3486020" cy="232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картинки горы мус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20" y="4149080"/>
            <a:ext cx="3988687" cy="238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20" y="1481882"/>
            <a:ext cx="3916680" cy="252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8" y="3717033"/>
            <a:ext cx="3486020" cy="281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оставим нашим потомкам? Горы мусора?!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296</Words>
  <Application>Microsoft Office PowerPoint</Application>
  <PresentationFormat>Экран (4:3)</PresentationFormat>
  <Paragraphs>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Управление образования, спорта и туризма администрации Фрунзенского района г. Минска  ГУО «Средняя школа № 175 г. Минска»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RePack by Diakov</cp:lastModifiedBy>
  <cp:revision>43</cp:revision>
  <dcterms:created xsi:type="dcterms:W3CDTF">2014-08-12T18:36:10Z</dcterms:created>
  <dcterms:modified xsi:type="dcterms:W3CDTF">2017-04-11T18:11:02Z</dcterms:modified>
</cp:coreProperties>
</file>